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27432000" cy="36576000"/>
  <p:notesSz cx="7099300" cy="9385300"/>
  <p:defaultTextStyle>
    <a:defPPr>
      <a:defRPr lang="en-US"/>
    </a:defPPr>
    <a:lvl1pPr algn="l" defTabSz="1828800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1828800" indent="-1371600" algn="l" defTabSz="1828800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3657600" indent="-2743200" algn="l" defTabSz="1828800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5486400" indent="-4114800" algn="l" defTabSz="1828800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7315200" indent="-5486400" algn="l" defTabSz="1828800" rtl="0" fontAlgn="base">
      <a:spcBef>
        <a:spcPct val="0"/>
      </a:spcBef>
      <a:spcAft>
        <a:spcPct val="0"/>
      </a:spcAft>
      <a:defRPr sz="7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72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72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72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72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0" userDrawn="1">
          <p15:clr>
            <a:srgbClr val="A4A3A4"/>
          </p15:clr>
        </p15:guide>
        <p15:guide id="2" pos="86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8FB7"/>
    <a:srgbClr val="555555"/>
    <a:srgbClr val="DBF0E6"/>
    <a:srgbClr val="1A2E3B"/>
    <a:srgbClr val="0C181E"/>
    <a:srgbClr val="47A59E"/>
    <a:srgbClr val="4F5359"/>
    <a:srgbClr val="B0BEC5"/>
    <a:srgbClr val="FFFFFF"/>
    <a:srgbClr val="DAD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78" autoAdjust="0"/>
    <p:restoredTop sz="94762"/>
  </p:normalViewPr>
  <p:slideViewPr>
    <p:cSldViewPr snapToObjects="1">
      <p:cViewPr>
        <p:scale>
          <a:sx n="37" d="100"/>
          <a:sy n="37" d="100"/>
        </p:scale>
        <p:origin x="2472" y="144"/>
      </p:cViewPr>
      <p:guideLst>
        <p:guide orient="horz" pos="11520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837BA-9D93-4C45-B54F-B65A88BB093F}" type="datetimeFigureOut">
              <a:rPr lang="en-US" smtClean="0"/>
              <a:t>1/17/25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73163"/>
            <a:ext cx="2374900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6438"/>
            <a:ext cx="5680075" cy="3695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5400"/>
            <a:ext cx="30765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8915400"/>
            <a:ext cx="307657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BEC41-D6FA-5445-AE63-3C837EB93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03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1173163"/>
            <a:ext cx="2374900" cy="31670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BEC41-D6FA-5445-AE63-3C837EB93D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137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1362271"/>
            <a:ext cx="23317200" cy="78401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0726400"/>
            <a:ext cx="19202400" cy="9347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86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315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144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C4DB1E-41A8-E54A-800F-F17AFBB7E653}" type="datetime1">
              <a:rPr lang="en-US" altLang="en-US" smtClean="0"/>
              <a:t>1/17/25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37DCB-8F25-FC46-B34A-2951527D1C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24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52DECA-0A1D-0240-A600-9B0E6B064816}" type="datetime1">
              <a:rPr lang="en-US" altLang="en-US" smtClean="0"/>
              <a:t>1/17/25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22D95-82B2-B34F-83EF-86E8288FC1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356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664600" y="7814740"/>
            <a:ext cx="18516600" cy="1664377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4800" y="7814740"/>
            <a:ext cx="55092600" cy="1664377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FCB6E5F-2457-E047-AF01-FD9EB6B1BF37}" type="datetime1">
              <a:rPr lang="en-US" altLang="en-US" smtClean="0"/>
              <a:t>1/17/25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C9D5AB-493D-5F44-8375-27AF1E762A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33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7969F3-8075-4E4B-B9C7-9AB254318FC4}" type="datetime1">
              <a:rPr lang="en-US" altLang="en-US" smtClean="0"/>
              <a:t>1/17/25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37862-ADEE-CA49-8977-4EF0926349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2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23503469"/>
            <a:ext cx="23317200" cy="7264400"/>
          </a:xfrm>
        </p:spPr>
        <p:txBody>
          <a:bodyPr anchor="t"/>
          <a:lstStyle>
            <a:lvl1pPr algn="l">
              <a:defRPr sz="16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15502472"/>
            <a:ext cx="23317200" cy="8000997"/>
          </a:xfrm>
        </p:spPr>
        <p:txBody>
          <a:bodyPr anchor="b"/>
          <a:lstStyle>
            <a:lvl1pPr marL="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1pPr>
            <a:lvl2pPr marL="1828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657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5486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2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40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9860F2-537E-1C45-B563-1A77FD18276D}" type="datetime1">
              <a:rPr lang="en-US" altLang="en-US" smtClean="0"/>
              <a:t>1/17/25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09767C-0D77-754C-BDBC-0D47D95B01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2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00" y="45516800"/>
            <a:ext cx="36804600" cy="128735669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76600" y="45516800"/>
            <a:ext cx="36804600" cy="128735669"/>
          </a:xfrm>
        </p:spPr>
        <p:txBody>
          <a:bodyPr/>
          <a:lstStyle>
            <a:lvl1pPr>
              <a:defRPr sz="11200"/>
            </a:lvl1pPr>
            <a:lvl2pPr>
              <a:defRPr sz="96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3608D6-724D-F649-AE0F-681D9AED40D8}" type="datetime1">
              <a:rPr lang="en-US" altLang="en-US" smtClean="0"/>
              <a:t>1/17/25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64010-2721-B04A-9EEC-F52F415EF6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601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464736"/>
            <a:ext cx="24688800" cy="609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8187269"/>
            <a:ext cx="12120564" cy="3412064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1599333"/>
            <a:ext cx="12120564" cy="21073536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7" y="8187269"/>
            <a:ext cx="12125325" cy="3412064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7" y="11599333"/>
            <a:ext cx="12125325" cy="21073536"/>
          </a:xfrm>
        </p:spPr>
        <p:txBody>
          <a:bodyPr/>
          <a:lstStyle>
            <a:lvl1pPr>
              <a:defRPr sz="9600"/>
            </a:lvl1pPr>
            <a:lvl2pPr>
              <a:defRPr sz="8000"/>
            </a:lvl2pPr>
            <a:lvl3pPr>
              <a:defRPr sz="72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3E9FAD-AEE0-E048-918D-1FE4549385A9}" type="datetime1">
              <a:rPr lang="en-US" altLang="en-US" smtClean="0"/>
              <a:t>1/17/25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6D6E9-5636-0046-BEB1-D08818386B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359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C41B02-99A4-624E-96E0-17FE2BED8740}" type="datetime1">
              <a:rPr lang="en-US" altLang="en-US" smtClean="0"/>
              <a:t>1/17/25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0B6E7A-76F0-5843-AA66-1AD8773B32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90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1AA21B-70D0-FE4A-B77D-89D033F1E9E9}" type="datetime1">
              <a:rPr lang="en-US" altLang="en-US" smtClean="0"/>
              <a:t>1/17/25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2345B-D759-7B49-855C-4F25115425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924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2" y="1456267"/>
            <a:ext cx="9024939" cy="6197600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456269"/>
            <a:ext cx="15335250" cy="31216603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2" y="7653869"/>
            <a:ext cx="9024939" cy="25019003"/>
          </a:xfrm>
        </p:spPr>
        <p:txBody>
          <a:bodyPr/>
          <a:lstStyle>
            <a:lvl1pPr marL="0" indent="0">
              <a:buNone/>
              <a:defRPr sz="5600"/>
            </a:lvl1pPr>
            <a:lvl2pPr marL="1828800" indent="0">
              <a:buNone/>
              <a:defRPr sz="4800"/>
            </a:lvl2pPr>
            <a:lvl3pPr marL="3657600" indent="0">
              <a:buNone/>
              <a:defRPr sz="4000"/>
            </a:lvl3pPr>
            <a:lvl4pPr marL="5486400" indent="0">
              <a:buNone/>
              <a:defRPr sz="3600"/>
            </a:lvl4pPr>
            <a:lvl5pPr marL="7315200" indent="0">
              <a:buNone/>
              <a:defRPr sz="3600"/>
            </a:lvl5pPr>
            <a:lvl6pPr marL="9144000" indent="0">
              <a:buNone/>
              <a:defRPr sz="3600"/>
            </a:lvl6pPr>
            <a:lvl7pPr marL="10972800" indent="0">
              <a:buNone/>
              <a:defRPr sz="3600"/>
            </a:lvl7pPr>
            <a:lvl8pPr marL="12801600" indent="0">
              <a:buNone/>
              <a:defRPr sz="3600"/>
            </a:lvl8pPr>
            <a:lvl9pPr marL="1463040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638361-AA2F-8440-9463-173E61B275FC}" type="datetime1">
              <a:rPr lang="en-US" altLang="en-US" smtClean="0"/>
              <a:t>1/17/25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839F6-C36E-FB4F-81D4-554DC31A9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87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25603201"/>
            <a:ext cx="16459200" cy="3022603"/>
          </a:xfrm>
        </p:spPr>
        <p:txBody>
          <a:bodyPr anchor="b"/>
          <a:lstStyle>
            <a:lvl1pPr algn="l">
              <a:defRPr sz="8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3268133"/>
            <a:ext cx="16459200" cy="21945600"/>
          </a:xfrm>
        </p:spPr>
        <p:txBody>
          <a:bodyPr rtlCol="0">
            <a:normAutofit/>
          </a:bodyPr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28625804"/>
            <a:ext cx="16459200" cy="4292597"/>
          </a:xfrm>
        </p:spPr>
        <p:txBody>
          <a:bodyPr/>
          <a:lstStyle>
            <a:lvl1pPr marL="0" indent="0">
              <a:buNone/>
              <a:defRPr sz="5600"/>
            </a:lvl1pPr>
            <a:lvl2pPr marL="1828800" indent="0">
              <a:buNone/>
              <a:defRPr sz="4800"/>
            </a:lvl2pPr>
            <a:lvl3pPr marL="3657600" indent="0">
              <a:buNone/>
              <a:defRPr sz="4000"/>
            </a:lvl3pPr>
            <a:lvl4pPr marL="5486400" indent="0">
              <a:buNone/>
              <a:defRPr sz="3600"/>
            </a:lvl4pPr>
            <a:lvl5pPr marL="7315200" indent="0">
              <a:buNone/>
              <a:defRPr sz="3600"/>
            </a:lvl5pPr>
            <a:lvl6pPr marL="9144000" indent="0">
              <a:buNone/>
              <a:defRPr sz="3600"/>
            </a:lvl6pPr>
            <a:lvl7pPr marL="10972800" indent="0">
              <a:buNone/>
              <a:defRPr sz="3600"/>
            </a:lvl7pPr>
            <a:lvl8pPr marL="12801600" indent="0">
              <a:buNone/>
              <a:defRPr sz="3600"/>
            </a:lvl8pPr>
            <a:lvl9pPr marL="1463040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F12B0A-FF2B-4B48-83AB-69356E5B56DB}" type="datetime1">
              <a:rPr lang="en-US" altLang="en-US" smtClean="0"/>
              <a:t>1/17/25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425D6-B8C1-A34D-929C-F00840AC32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17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371600" y="1465263"/>
            <a:ext cx="246888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65760" tIns="182880" rIns="365760" bIns="1828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371600" y="8534400"/>
            <a:ext cx="24688800" cy="24137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65760" tIns="182880" rIns="365760" bIns="1828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33901064"/>
            <a:ext cx="6400800" cy="1946275"/>
          </a:xfrm>
          <a:prstGeom prst="rect">
            <a:avLst/>
          </a:prstGeom>
        </p:spPr>
        <p:txBody>
          <a:bodyPr vert="horz" wrap="square" lIns="365760" tIns="182880" rIns="365760" bIns="182880" numCol="1" anchor="ctr" anchorCtr="0" compatLnSpc="1">
            <a:prstTxWarp prst="textNoShape">
              <a:avLst/>
            </a:prstTxWarp>
          </a:bodyPr>
          <a:lstStyle>
            <a:lvl1pPr>
              <a:defRPr sz="48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DBAEF236-8F70-304D-8928-5E711761D5B8}" type="datetime1">
              <a:rPr lang="en-US" altLang="en-US" smtClean="0"/>
              <a:t>1/17/25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33901064"/>
            <a:ext cx="8686800" cy="1946275"/>
          </a:xfrm>
          <a:prstGeom prst="rect">
            <a:avLst/>
          </a:prstGeom>
        </p:spPr>
        <p:txBody>
          <a:bodyPr vert="horz" wrap="square" lIns="365760" tIns="182880" rIns="365760" bIns="182880" numCol="1" anchor="ctr" anchorCtr="0" compatLnSpc="1">
            <a:prstTxWarp prst="textNoShape">
              <a:avLst/>
            </a:prstTxWarp>
          </a:bodyPr>
          <a:lstStyle>
            <a:lvl1pPr algn="ctr">
              <a:defRPr sz="4800">
                <a:solidFill>
                  <a:srgbClr val="89898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33901064"/>
            <a:ext cx="6400800" cy="1946275"/>
          </a:xfrm>
          <a:prstGeom prst="rect">
            <a:avLst/>
          </a:prstGeom>
        </p:spPr>
        <p:txBody>
          <a:bodyPr vert="horz" wrap="square" lIns="365760" tIns="182880" rIns="365760" bIns="182880" numCol="1" anchor="ctr" anchorCtr="0" compatLnSpc="1">
            <a:prstTxWarp prst="textNoShape">
              <a:avLst/>
            </a:prstTxWarp>
          </a:bodyPr>
          <a:lstStyle>
            <a:lvl1pPr algn="r">
              <a:defRPr sz="48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16906D25-5BF4-C248-8085-602A80377C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1828800" rtl="0" eaLnBrk="0" fontAlgn="base" hangingPunct="0">
        <a:spcBef>
          <a:spcPct val="0"/>
        </a:spcBef>
        <a:spcAft>
          <a:spcPct val="0"/>
        </a:spcAft>
        <a:defRPr sz="176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1828800" rtl="0" eaLnBrk="0" fontAlgn="base" hangingPunct="0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1828800" rtl="0" eaLnBrk="0" fontAlgn="base" hangingPunct="0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1828800" rtl="0" eaLnBrk="0" fontAlgn="base" hangingPunct="0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1828800" rtl="0" eaLnBrk="0" fontAlgn="base" hangingPunct="0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1828800" rtl="0" fontAlgn="base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1828800" rtl="0" fontAlgn="base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1828800" rtl="0" fontAlgn="base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1828800" rtl="0" fontAlgn="base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1371600" indent="-1371600" algn="l" defTabSz="18288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2971800" indent="-1143000" algn="l" defTabSz="18288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2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4572000" indent="-914400" algn="l" defTabSz="18288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6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6400800" indent="-914400" algn="l" defTabSz="18288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8229600" indent="-914400" algn="l" defTabSz="18288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0058400" indent="-914400" algn="l" defTabSz="1828800" rtl="0" eaLnBrk="1" latinLnBrk="0" hangingPunct="1">
        <a:spcBef>
          <a:spcPct val="20000"/>
        </a:spcBef>
        <a:buFont typeface="Arial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1828800" rtl="0" eaLnBrk="1" latinLnBrk="0" hangingPunct="1">
        <a:spcBef>
          <a:spcPct val="20000"/>
        </a:spcBef>
        <a:buFont typeface="Arial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1828800" rtl="0" eaLnBrk="1" latinLnBrk="0" hangingPunct="1">
        <a:spcBef>
          <a:spcPct val="20000"/>
        </a:spcBef>
        <a:buFont typeface="Arial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1828800" rtl="0" eaLnBrk="1" latinLnBrk="0" hangingPunct="1">
        <a:spcBef>
          <a:spcPct val="20000"/>
        </a:spcBef>
        <a:buFont typeface="Arial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18288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C50CC71-3812-861C-8C31-301822C05B27}"/>
              </a:ext>
            </a:extLst>
          </p:cNvPr>
          <p:cNvSpPr/>
          <p:nvPr/>
        </p:nvSpPr>
        <p:spPr>
          <a:xfrm>
            <a:off x="-24383" y="5898075"/>
            <a:ext cx="27456384" cy="6711681"/>
          </a:xfrm>
          <a:prstGeom prst="rect">
            <a:avLst/>
          </a:prstGeom>
          <a:solidFill>
            <a:srgbClr val="55555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14" name="Title Placeholder 1"/>
          <p:cNvSpPr txBox="1">
            <a:spLocks/>
          </p:cNvSpPr>
          <p:nvPr/>
        </p:nvSpPr>
        <p:spPr bwMode="auto">
          <a:xfrm>
            <a:off x="830673" y="1203719"/>
            <a:ext cx="17422573" cy="483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182880" rIns="365760" bIns="182880"/>
          <a:lstStyle>
            <a:lvl1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Sample Title Would Go Here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This would be a sub-title if needed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endParaRPr lang="en-US" altLang="en-US" sz="3200" b="1" dirty="0"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en-US" altLang="en-US" sz="2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" pitchFamily="2" charset="77"/>
                <a:ea typeface="Palatino" pitchFamily="2" charset="77"/>
              </a:rPr>
              <a:t>Author Number3</a:t>
            </a:r>
            <a:r>
              <a:rPr lang="en-US" altLang="en-US" sz="2800" i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" pitchFamily="2" charset="77"/>
                <a:ea typeface="Palatino" pitchFamily="2" charset="77"/>
              </a:rPr>
              <a:t>1</a:t>
            </a:r>
            <a:r>
              <a:rPr lang="en-US" altLang="en-US" sz="2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" pitchFamily="2" charset="77"/>
                <a:ea typeface="Palatino" pitchFamily="2" charset="77"/>
              </a:rPr>
              <a:t>, Author Number2</a:t>
            </a:r>
            <a:r>
              <a:rPr lang="en-US" altLang="en-US" sz="2800" i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" pitchFamily="2" charset="77"/>
                <a:ea typeface="Palatino" pitchFamily="2" charset="77"/>
              </a:rPr>
              <a:t>2</a:t>
            </a:r>
            <a:r>
              <a:rPr lang="en-US" altLang="en-US" sz="28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" pitchFamily="2" charset="77"/>
                <a:ea typeface="Palatino" pitchFamily="2" charset="77"/>
              </a:rPr>
              <a:t>, Author Number3</a:t>
            </a:r>
            <a:r>
              <a:rPr lang="en-US" altLang="en-US" sz="2800" i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" pitchFamily="2" charset="77"/>
                <a:ea typeface="Palatino" pitchFamily="2" charset="77"/>
              </a:rPr>
              <a:t>3</a:t>
            </a:r>
            <a:endParaRPr lang="en-US" altLang="en-US" sz="2800" i="1" dirty="0">
              <a:solidFill>
                <a:schemeClr val="tx1">
                  <a:lumMod val="75000"/>
                  <a:lumOff val="25000"/>
                </a:schemeClr>
              </a:solidFill>
              <a:latin typeface="Palatino" pitchFamily="2" charset="77"/>
              <a:ea typeface="Palatino" pitchFamily="2" charset="77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000" i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" pitchFamily="2" charset="77"/>
                <a:ea typeface="Palatino" pitchFamily="2" charset="77"/>
              </a:rPr>
              <a:t>1</a:t>
            </a:r>
            <a:r>
              <a:rPr lang="en-US" alt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" pitchFamily="2" charset="77"/>
                <a:ea typeface="Palatino" pitchFamily="2" charset="77"/>
              </a:rPr>
              <a:t>University of California, Berkeley, </a:t>
            </a:r>
            <a:r>
              <a:rPr lang="en-US" altLang="en-US" sz="2000" i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" pitchFamily="2" charset="77"/>
                <a:ea typeface="Palatino" pitchFamily="2" charset="77"/>
              </a:rPr>
              <a:t>2</a:t>
            </a:r>
            <a:r>
              <a:rPr lang="en-US" alt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" pitchFamily="2" charset="77"/>
                <a:ea typeface="Palatino" pitchFamily="2" charset="77"/>
              </a:rPr>
              <a:t>University of California, Berkeley, </a:t>
            </a:r>
            <a:r>
              <a:rPr lang="en-US" altLang="en-US" sz="2000" i="1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" pitchFamily="2" charset="77"/>
                <a:ea typeface="Palatino" pitchFamily="2" charset="77"/>
              </a:rPr>
              <a:t>1</a:t>
            </a:r>
            <a:r>
              <a:rPr lang="en-US" altLang="en-US" sz="2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Palatino" pitchFamily="2" charset="77"/>
                <a:ea typeface="Palatino" pitchFamily="2" charset="77"/>
              </a:rPr>
              <a:t>University of California, Berkeley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i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000" i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endParaRPr lang="en-US" alt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7811000B-0FB7-4425-9789-76C97A25AD93}"/>
              </a:ext>
            </a:extLst>
          </p:cNvPr>
          <p:cNvSpPr/>
          <p:nvPr/>
        </p:nvSpPr>
        <p:spPr>
          <a:xfrm>
            <a:off x="762002" y="6629398"/>
            <a:ext cx="13073745" cy="265176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941FFF9-A37D-4B1E-A984-40C31CD86C2C}"/>
              </a:ext>
            </a:extLst>
          </p:cNvPr>
          <p:cNvSpPr/>
          <p:nvPr/>
        </p:nvSpPr>
        <p:spPr>
          <a:xfrm>
            <a:off x="13563602" y="6629398"/>
            <a:ext cx="13182599" cy="26517600"/>
          </a:xfrm>
          <a:prstGeom prst="rect">
            <a:avLst/>
          </a:prstGeom>
          <a:noFill/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Placeholder 1">
            <a:extLst>
              <a:ext uri="{FF2B5EF4-FFF2-40B4-BE49-F238E27FC236}">
                <a16:creationId xmlns:a16="http://schemas.microsoft.com/office/drawing/2014/main" id="{C11B70BE-3631-18AC-E15A-27C2E142A785}"/>
              </a:ext>
            </a:extLst>
          </p:cNvPr>
          <p:cNvSpPr txBox="1">
            <a:spLocks/>
          </p:cNvSpPr>
          <p:nvPr/>
        </p:nvSpPr>
        <p:spPr bwMode="auto">
          <a:xfrm>
            <a:off x="689640" y="13048902"/>
            <a:ext cx="8034460" cy="54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182880" rIns="365760" bIns="182880"/>
          <a:lstStyle>
            <a:lvl1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5280"/>
              </a:lnSpc>
              <a:spcBef>
                <a:spcPts val="0"/>
              </a:spcBef>
            </a:pPr>
            <a:r>
              <a:rPr lang="en-US" alt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  <a:p>
            <a:pPr marL="342900" indent="-342900" eaLnBrk="1" hangingPunct="1">
              <a:lnSpc>
                <a:spcPts val="528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For best results keep copy at </a:t>
            </a:r>
            <a:r>
              <a:rPr lang="en-US" sz="3600" b="1" dirty="0">
                <a:latin typeface="Palatino" pitchFamily="2" charset="77"/>
                <a:ea typeface="Palatino" pitchFamily="2" charset="77"/>
              </a:rPr>
              <a:t>36pt minimum</a:t>
            </a:r>
            <a:r>
              <a:rPr lang="en-US" sz="3600" dirty="0">
                <a:latin typeface="Palatino" pitchFamily="2" charset="77"/>
                <a:ea typeface="Palatino" pitchFamily="2" charset="77"/>
              </a:rPr>
              <a:t>. </a:t>
            </a:r>
          </a:p>
          <a:p>
            <a:pPr marL="342900" indent="-342900" eaLnBrk="1" hangingPunct="1">
              <a:lnSpc>
                <a:spcPts val="528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Aim for </a:t>
            </a:r>
            <a:r>
              <a:rPr lang="en-US" sz="3600" b="1" dirty="0">
                <a:latin typeface="Palatino" pitchFamily="2" charset="77"/>
                <a:ea typeface="Palatino" pitchFamily="2" charset="77"/>
              </a:rPr>
              <a:t>1000 words or less</a:t>
            </a:r>
            <a:r>
              <a:rPr lang="en-US" sz="3600" dirty="0">
                <a:latin typeface="Palatino" pitchFamily="2" charset="77"/>
                <a:ea typeface="Palatino" pitchFamily="2" charset="77"/>
              </a:rPr>
              <a:t>.</a:t>
            </a:r>
          </a:p>
          <a:p>
            <a:pPr marL="342900" indent="-342900" eaLnBrk="1" hangingPunct="1">
              <a:lnSpc>
                <a:spcPts val="528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b="1" dirty="0">
                <a:latin typeface="Palatino" pitchFamily="2" charset="77"/>
                <a:ea typeface="Palatino" pitchFamily="2" charset="77"/>
              </a:rPr>
              <a:t>Whitespace</a:t>
            </a:r>
            <a:r>
              <a:rPr lang="en-US" sz="3600" dirty="0">
                <a:latin typeface="Palatino" pitchFamily="2" charset="77"/>
                <a:ea typeface="Palatino" pitchFamily="2" charset="77"/>
              </a:rPr>
              <a:t> is helpful for readers. Give plenty of room around figures.</a:t>
            </a:r>
            <a:endParaRPr lang="en-US" alt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77389AA-7EEC-6180-2419-32165C8BB465}"/>
              </a:ext>
            </a:extLst>
          </p:cNvPr>
          <p:cNvSpPr/>
          <p:nvPr/>
        </p:nvSpPr>
        <p:spPr>
          <a:xfrm>
            <a:off x="9028906" y="21106564"/>
            <a:ext cx="7775247" cy="47665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Content Placeholder 4">
            <a:extLst>
              <a:ext uri="{FF2B5EF4-FFF2-40B4-BE49-F238E27FC236}">
                <a16:creationId xmlns:a16="http://schemas.microsoft.com/office/drawing/2014/main" id="{2C21B187-BE50-6465-FFFF-E54486B0995D}"/>
              </a:ext>
            </a:extLst>
          </p:cNvPr>
          <p:cNvSpPr txBox="1">
            <a:spLocks/>
          </p:cNvSpPr>
          <p:nvPr/>
        </p:nvSpPr>
        <p:spPr bwMode="auto">
          <a:xfrm>
            <a:off x="10682087" y="22997386"/>
            <a:ext cx="4465645" cy="984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65760" tIns="182880" rIns="365760" bIns="182880" numCol="1" anchor="t" anchorCtr="0" compatLnSpc="1">
            <a:prstTxWarp prst="textNoShape">
              <a:avLst/>
            </a:prstTxWarp>
            <a:spAutoFit/>
          </a:bodyPr>
          <a:lstStyle>
            <a:lvl1pPr marL="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182880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1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2pPr>
            <a:lvl3pPr marL="365760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3pPr>
            <a:lvl4pPr marL="548640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4pPr>
            <a:lvl5pPr marL="731520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9144000" indent="0" algn="ctr" defTabSz="1828800" rtl="0" eaLnBrk="1" latinLnBrk="0" hangingPunct="1">
              <a:spcBef>
                <a:spcPct val="20000"/>
              </a:spcBef>
              <a:buFont typeface="Arial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0972800" indent="0" algn="ctr" defTabSz="1828800" rtl="0" eaLnBrk="1" latinLnBrk="0" hangingPunct="1">
              <a:spcBef>
                <a:spcPct val="20000"/>
              </a:spcBef>
              <a:buFont typeface="Arial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2801600" indent="0" algn="ctr" defTabSz="1828800" rtl="0" eaLnBrk="1" latinLnBrk="0" hangingPunct="1">
              <a:spcBef>
                <a:spcPct val="20000"/>
              </a:spcBef>
              <a:buFont typeface="Arial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4630400" indent="0" algn="ctr" defTabSz="1828800" rtl="0" eaLnBrk="1" latinLnBrk="0" hangingPunct="1">
              <a:spcBef>
                <a:spcPct val="20000"/>
              </a:spcBef>
              <a:buFont typeface="Arial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Graph/Imagery</a:t>
            </a:r>
          </a:p>
        </p:txBody>
      </p:sp>
      <p:sp>
        <p:nvSpPr>
          <p:cNvPr id="53" name="Title Placeholder 1">
            <a:extLst>
              <a:ext uri="{FF2B5EF4-FFF2-40B4-BE49-F238E27FC236}">
                <a16:creationId xmlns:a16="http://schemas.microsoft.com/office/drawing/2014/main" id="{B9BA7894-EF40-9C84-3CA8-ACE75BA1D73B}"/>
              </a:ext>
            </a:extLst>
          </p:cNvPr>
          <p:cNvSpPr txBox="1">
            <a:spLocks/>
          </p:cNvSpPr>
          <p:nvPr/>
        </p:nvSpPr>
        <p:spPr bwMode="auto">
          <a:xfrm>
            <a:off x="1277193" y="6734330"/>
            <a:ext cx="18534807" cy="4719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182880" rIns="365760" bIns="182880"/>
          <a:lstStyle>
            <a:lvl1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1520"/>
              </a:lnSpc>
              <a:spcAft>
                <a:spcPts val="1200"/>
              </a:spcAft>
            </a:pPr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in this box; Translate into </a:t>
            </a:r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English. Emphasize 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important words with </a:t>
            </a:r>
            <a:r>
              <a:rPr lang="en-US" alt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bolding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FD8B5F5-559C-938D-0D71-7C584F8B2ADE}"/>
              </a:ext>
            </a:extLst>
          </p:cNvPr>
          <p:cNvSpPr/>
          <p:nvPr/>
        </p:nvSpPr>
        <p:spPr>
          <a:xfrm>
            <a:off x="21360908" y="6510121"/>
            <a:ext cx="4074377" cy="4145822"/>
          </a:xfrm>
          <a:prstGeom prst="rect">
            <a:avLst/>
          </a:prstGeom>
          <a:solidFill>
            <a:schemeClr val="bg1"/>
          </a:solidFill>
          <a:ln w="12700">
            <a:solidFill>
              <a:srgbClr val="E6E6E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1ABDFF9-86D3-9B16-6968-D75C0ED92ABA}"/>
              </a:ext>
            </a:extLst>
          </p:cNvPr>
          <p:cNvSpPr txBox="1"/>
          <p:nvPr/>
        </p:nvSpPr>
        <p:spPr>
          <a:xfrm>
            <a:off x="22007868" y="7798202"/>
            <a:ext cx="25875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QR code for access to full paper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4CFDAFB-18AC-B015-7A45-E886BA2A8090}"/>
              </a:ext>
            </a:extLst>
          </p:cNvPr>
          <p:cNvSpPr txBox="1"/>
          <p:nvPr/>
        </p:nvSpPr>
        <p:spPr>
          <a:xfrm>
            <a:off x="21360908" y="10904043"/>
            <a:ext cx="40743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</a:t>
            </a:r>
            <a:r>
              <a:rPr lang="en-US" sz="28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QR code to download </a:t>
            </a:r>
            <a:r>
              <a:rPr lang="en-US" sz="28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Paper</a:t>
            </a:r>
          </a:p>
        </p:txBody>
      </p:sp>
      <p:sp>
        <p:nvSpPr>
          <p:cNvPr id="67" name="Title Placeholder 1">
            <a:extLst>
              <a:ext uri="{FF2B5EF4-FFF2-40B4-BE49-F238E27FC236}">
                <a16:creationId xmlns:a16="http://schemas.microsoft.com/office/drawing/2014/main" id="{8FF5DB1A-4842-B1B8-9B6F-7992BAF39E43}"/>
              </a:ext>
            </a:extLst>
          </p:cNvPr>
          <p:cNvSpPr txBox="1">
            <a:spLocks/>
          </p:cNvSpPr>
          <p:nvPr/>
        </p:nvSpPr>
        <p:spPr bwMode="auto">
          <a:xfrm>
            <a:off x="685797" y="21181428"/>
            <a:ext cx="8038303" cy="4330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182880" rIns="365760" bIns="182880"/>
          <a:lstStyle>
            <a:lvl1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5280"/>
              </a:lnSpc>
              <a:spcBef>
                <a:spcPts val="0"/>
              </a:spcBef>
            </a:pPr>
            <a:r>
              <a:rPr lang="en-US" alt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342900" indent="-342900" eaLnBrk="1" hangingPunct="1">
              <a:lnSpc>
                <a:spcPts val="528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Method text goes here, could be a single paragraph or multiple bullet points.</a:t>
            </a:r>
          </a:p>
          <a:p>
            <a:pPr marL="342900" indent="-342900" eaLnBrk="1" hangingPunct="1">
              <a:lnSpc>
                <a:spcPts val="528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This could be the second bullet</a:t>
            </a:r>
          </a:p>
          <a:p>
            <a:pPr marL="342900" indent="-342900" eaLnBrk="1" hangingPunct="1">
              <a:lnSpc>
                <a:spcPts val="528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This could be the third bullet</a:t>
            </a:r>
            <a:endParaRPr lang="en-US" altLang="en-US" sz="3600" i="1" dirty="0">
              <a:solidFill>
                <a:schemeClr val="tx1">
                  <a:lumMod val="75000"/>
                  <a:lumOff val="25000"/>
                </a:schemeClr>
              </a:solidFill>
              <a:latin typeface="Palatino" pitchFamily="2" charset="77"/>
              <a:ea typeface="Palatino" pitchFamily="2" charset="77"/>
            </a:endParaRPr>
          </a:p>
          <a:p>
            <a:pPr eaLnBrk="1" hangingPunct="1">
              <a:lnSpc>
                <a:spcPts val="5280"/>
              </a:lnSpc>
              <a:spcBef>
                <a:spcPts val="0"/>
              </a:spcBef>
            </a:pPr>
            <a:endParaRPr lang="en-US" altLang="en-US" sz="3600" i="1" dirty="0">
              <a:solidFill>
                <a:schemeClr val="tx1">
                  <a:lumMod val="75000"/>
                  <a:lumOff val="25000"/>
                </a:schemeClr>
              </a:solidFill>
              <a:latin typeface="Palatino" pitchFamily="2" charset="77"/>
              <a:ea typeface="Palatino" pitchFamily="2" charset="77"/>
            </a:endParaRPr>
          </a:p>
          <a:p>
            <a:pPr eaLnBrk="1" hangingPunct="1">
              <a:lnSpc>
                <a:spcPts val="5280"/>
              </a:lnSpc>
              <a:spcBef>
                <a:spcPts val="0"/>
              </a:spcBef>
              <a:spcAft>
                <a:spcPts val="1200"/>
              </a:spcAft>
            </a:pPr>
            <a:endParaRPr lang="en-US" altLang="en-US" sz="3200" b="1" dirty="0">
              <a:latin typeface="Century Gothic" panose="020B0502020202020204" pitchFamily="34" charset="0"/>
            </a:endParaRP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C17A9C90-E67A-02AA-90AA-4A25CECC8234}"/>
              </a:ext>
            </a:extLst>
          </p:cNvPr>
          <p:cNvCxnSpPr>
            <a:cxnSpLocks/>
          </p:cNvCxnSpPr>
          <p:nvPr/>
        </p:nvCxnSpPr>
        <p:spPr>
          <a:xfrm>
            <a:off x="17602200" y="13334998"/>
            <a:ext cx="0" cy="22555202"/>
          </a:xfrm>
          <a:prstGeom prst="line">
            <a:avLst/>
          </a:prstGeom>
          <a:solidFill>
            <a:srgbClr val="4F5359"/>
          </a:solidFill>
          <a:ln>
            <a:solidFill>
              <a:srgbClr val="4F535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71" name="Title Placeholder 1">
            <a:extLst>
              <a:ext uri="{FF2B5EF4-FFF2-40B4-BE49-F238E27FC236}">
                <a16:creationId xmlns:a16="http://schemas.microsoft.com/office/drawing/2014/main" id="{639671F6-308D-448D-5E8F-7C374BB8DE09}"/>
              </a:ext>
            </a:extLst>
          </p:cNvPr>
          <p:cNvSpPr txBox="1">
            <a:spLocks/>
          </p:cNvSpPr>
          <p:nvPr/>
        </p:nvSpPr>
        <p:spPr bwMode="auto">
          <a:xfrm>
            <a:off x="18184385" y="13048902"/>
            <a:ext cx="8038303" cy="5348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182880" rIns="365760" bIns="182880"/>
          <a:lstStyle>
            <a:lvl1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5280"/>
              </a:lnSpc>
              <a:spcBef>
                <a:spcPts val="0"/>
              </a:spcBef>
            </a:pPr>
            <a:r>
              <a:rPr lang="en-US" alt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342900" indent="-342900" eaLnBrk="1" hangingPunct="1">
              <a:lnSpc>
                <a:spcPts val="528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Results text goes here, could be a single paragraph or multiple bullet points.</a:t>
            </a:r>
          </a:p>
          <a:p>
            <a:pPr marL="342900" indent="-342900" eaLnBrk="1" hangingPunct="1">
              <a:lnSpc>
                <a:spcPts val="528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This could be the second bullet</a:t>
            </a:r>
          </a:p>
          <a:p>
            <a:pPr marL="342900" indent="-342900" eaLnBrk="1" hangingPunct="1">
              <a:lnSpc>
                <a:spcPts val="528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This could be the third bullet</a:t>
            </a:r>
          </a:p>
          <a:p>
            <a:pPr eaLnBrk="1" hangingPunct="1">
              <a:lnSpc>
                <a:spcPts val="5280"/>
              </a:lnSpc>
              <a:spcBef>
                <a:spcPts val="0"/>
              </a:spcBef>
            </a:pPr>
            <a:endParaRPr lang="en-US" altLang="en-US" sz="3600" i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ts val="5280"/>
              </a:lnSpc>
              <a:spcBef>
                <a:spcPts val="0"/>
              </a:spcBef>
            </a:pPr>
            <a:endParaRPr lang="en-US" altLang="en-US" sz="2800" b="1" dirty="0">
              <a:latin typeface="Century Gothic" panose="020B0502020202020204" pitchFamily="34" charset="0"/>
            </a:endParaRPr>
          </a:p>
          <a:p>
            <a:pPr eaLnBrk="1" hangingPunct="1">
              <a:lnSpc>
                <a:spcPts val="5280"/>
              </a:lnSpc>
              <a:spcBef>
                <a:spcPts val="0"/>
              </a:spcBef>
            </a:pPr>
            <a:endParaRPr lang="en-US" altLang="en-US" sz="2000" i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ts val="5280"/>
              </a:lnSpc>
              <a:spcBef>
                <a:spcPts val="0"/>
              </a:spcBef>
            </a:pPr>
            <a:endParaRPr lang="en-US" altLang="en-US" sz="2000" i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ts val="5280"/>
              </a:lnSpc>
              <a:spcBef>
                <a:spcPts val="0"/>
              </a:spcBef>
            </a:pPr>
            <a:endParaRPr lang="en-US" altLang="en-US" sz="2000" i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  <a:p>
            <a:pPr eaLnBrk="1" hangingPunct="1">
              <a:lnSpc>
                <a:spcPts val="5280"/>
              </a:lnSpc>
              <a:spcBef>
                <a:spcPts val="0"/>
              </a:spcBef>
              <a:spcAft>
                <a:spcPts val="1200"/>
              </a:spcAft>
            </a:pPr>
            <a:endParaRPr lang="en-US" alt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40DBA3B-A6B3-FA15-D8D6-33C1A98AC88C}"/>
              </a:ext>
            </a:extLst>
          </p:cNvPr>
          <p:cNvSpPr/>
          <p:nvPr/>
        </p:nvSpPr>
        <p:spPr>
          <a:xfrm>
            <a:off x="9025665" y="27834958"/>
            <a:ext cx="7778490" cy="47665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EEDDA38-8479-737C-C633-AEE682916A8A}"/>
              </a:ext>
            </a:extLst>
          </p:cNvPr>
          <p:cNvSpPr/>
          <p:nvPr/>
        </p:nvSpPr>
        <p:spPr>
          <a:xfrm>
            <a:off x="18254503" y="22616767"/>
            <a:ext cx="7778490" cy="4766533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63BC59F-9549-CAC0-7C40-73E9FF56EAC3}"/>
              </a:ext>
            </a:extLst>
          </p:cNvPr>
          <p:cNvSpPr txBox="1"/>
          <p:nvPr/>
        </p:nvSpPr>
        <p:spPr>
          <a:xfrm>
            <a:off x="9094146" y="26136782"/>
            <a:ext cx="7557613" cy="523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Figure text goes here. 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A67D02E-5CFC-1432-E6E6-A0DEA321A6E5}"/>
              </a:ext>
            </a:extLst>
          </p:cNvPr>
          <p:cNvSpPr txBox="1"/>
          <p:nvPr/>
        </p:nvSpPr>
        <p:spPr>
          <a:xfrm>
            <a:off x="9024409" y="33026354"/>
            <a:ext cx="7557613" cy="523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Figure text goes here. </a:t>
            </a:r>
          </a:p>
        </p:txBody>
      </p:sp>
      <p:sp>
        <p:nvSpPr>
          <p:cNvPr id="82" name="Content Placeholder 4">
            <a:extLst>
              <a:ext uri="{FF2B5EF4-FFF2-40B4-BE49-F238E27FC236}">
                <a16:creationId xmlns:a16="http://schemas.microsoft.com/office/drawing/2014/main" id="{AFD4436B-EA0B-EEE3-E202-096B2C9531A7}"/>
              </a:ext>
            </a:extLst>
          </p:cNvPr>
          <p:cNvSpPr txBox="1">
            <a:spLocks/>
          </p:cNvSpPr>
          <p:nvPr/>
        </p:nvSpPr>
        <p:spPr bwMode="auto">
          <a:xfrm>
            <a:off x="10720050" y="29725780"/>
            <a:ext cx="4305803" cy="984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65760" tIns="182880" rIns="365760" bIns="182880" numCol="1" anchor="t" anchorCtr="0" compatLnSpc="1">
            <a:prstTxWarp prst="textNoShape">
              <a:avLst/>
            </a:prstTxWarp>
            <a:spAutoFit/>
          </a:bodyPr>
          <a:lstStyle>
            <a:lvl1pPr marL="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182880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1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2pPr>
            <a:lvl3pPr marL="365760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3pPr>
            <a:lvl4pPr marL="548640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4pPr>
            <a:lvl5pPr marL="731520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9144000" indent="0" algn="ctr" defTabSz="1828800" rtl="0" eaLnBrk="1" latinLnBrk="0" hangingPunct="1">
              <a:spcBef>
                <a:spcPct val="20000"/>
              </a:spcBef>
              <a:buFont typeface="Arial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0972800" indent="0" algn="ctr" defTabSz="1828800" rtl="0" eaLnBrk="1" latinLnBrk="0" hangingPunct="1">
              <a:spcBef>
                <a:spcPct val="20000"/>
              </a:spcBef>
              <a:buFont typeface="Arial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2801600" indent="0" algn="ctr" defTabSz="1828800" rtl="0" eaLnBrk="1" latinLnBrk="0" hangingPunct="1">
              <a:spcBef>
                <a:spcPct val="20000"/>
              </a:spcBef>
              <a:buFont typeface="Arial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4630400" indent="0" algn="ctr" defTabSz="1828800" rtl="0" eaLnBrk="1" latinLnBrk="0" hangingPunct="1">
              <a:spcBef>
                <a:spcPct val="20000"/>
              </a:spcBef>
              <a:buFont typeface="Arial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Graph/Imagery</a:t>
            </a:r>
          </a:p>
        </p:txBody>
      </p:sp>
      <p:sp>
        <p:nvSpPr>
          <p:cNvPr id="83" name="Content Placeholder 4">
            <a:extLst>
              <a:ext uri="{FF2B5EF4-FFF2-40B4-BE49-F238E27FC236}">
                <a16:creationId xmlns:a16="http://schemas.microsoft.com/office/drawing/2014/main" id="{62E4C8F6-DAF7-3920-F836-FC0C01D5934B}"/>
              </a:ext>
            </a:extLst>
          </p:cNvPr>
          <p:cNvSpPr txBox="1">
            <a:spLocks/>
          </p:cNvSpPr>
          <p:nvPr/>
        </p:nvSpPr>
        <p:spPr bwMode="auto">
          <a:xfrm>
            <a:off x="19924206" y="24300308"/>
            <a:ext cx="4215694" cy="984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365760" tIns="182880" rIns="365760" bIns="182880" numCol="1" anchor="t" anchorCtr="0" compatLnSpc="1">
            <a:prstTxWarp prst="textNoShape">
              <a:avLst/>
            </a:prstTxWarp>
            <a:spAutoFit/>
          </a:bodyPr>
          <a:lstStyle>
            <a:lvl1pPr marL="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28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182880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12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2pPr>
            <a:lvl3pPr marL="365760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96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3pPr>
            <a:lvl4pPr marL="548640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4pPr>
            <a:lvl5pPr marL="7315200" indent="0" algn="ctr" defTabSz="18288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9144000" indent="0" algn="ctr" defTabSz="1828800" rtl="0" eaLnBrk="1" latinLnBrk="0" hangingPunct="1">
              <a:spcBef>
                <a:spcPct val="20000"/>
              </a:spcBef>
              <a:buFont typeface="Arial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0972800" indent="0" algn="ctr" defTabSz="1828800" rtl="0" eaLnBrk="1" latinLnBrk="0" hangingPunct="1">
              <a:spcBef>
                <a:spcPct val="20000"/>
              </a:spcBef>
              <a:buFont typeface="Arial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2801600" indent="0" algn="ctr" defTabSz="1828800" rtl="0" eaLnBrk="1" latinLnBrk="0" hangingPunct="1">
              <a:spcBef>
                <a:spcPct val="20000"/>
              </a:spcBef>
              <a:buFont typeface="Arial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4630400" indent="0" algn="ctr" defTabSz="1828800" rtl="0" eaLnBrk="1" latinLnBrk="0" hangingPunct="1">
              <a:spcBef>
                <a:spcPct val="20000"/>
              </a:spcBef>
              <a:buFont typeface="Arial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Graph/Imagery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F2EFB8E-9EBA-DF41-B0DE-519FD9B8D66D}"/>
              </a:ext>
            </a:extLst>
          </p:cNvPr>
          <p:cNvSpPr txBox="1"/>
          <p:nvPr/>
        </p:nvSpPr>
        <p:spPr>
          <a:xfrm>
            <a:off x="18253247" y="27713309"/>
            <a:ext cx="75576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sz="2800" dirty="0">
                <a:latin typeface="Century Gothic" panose="020B0502020202020204" pitchFamily="34" charset="0"/>
              </a:rPr>
              <a:t>Figure text goes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en-US" sz="2800" dirty="0">
                <a:latin typeface="Century Gothic" panose="020B0502020202020204" pitchFamily="34" charset="0"/>
              </a:rPr>
              <a:t>. </a:t>
            </a:r>
          </a:p>
        </p:txBody>
      </p:sp>
      <p:sp>
        <p:nvSpPr>
          <p:cNvPr id="85" name="Title Placeholder 1">
            <a:extLst>
              <a:ext uri="{FF2B5EF4-FFF2-40B4-BE49-F238E27FC236}">
                <a16:creationId xmlns:a16="http://schemas.microsoft.com/office/drawing/2014/main" id="{4E542966-869D-B929-74EE-640B6D5FC3D5}"/>
              </a:ext>
            </a:extLst>
          </p:cNvPr>
          <p:cNvSpPr txBox="1">
            <a:spLocks/>
          </p:cNvSpPr>
          <p:nvPr/>
        </p:nvSpPr>
        <p:spPr bwMode="auto">
          <a:xfrm>
            <a:off x="685797" y="26143656"/>
            <a:ext cx="8038303" cy="3941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182880" rIns="365760" bIns="182880"/>
          <a:lstStyle>
            <a:lvl1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5280"/>
              </a:lnSpc>
              <a:spcBef>
                <a:spcPts val="0"/>
              </a:spcBef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Method text could be used without bullets. Method text could be used without bullets. Method text could be used without bullets. Method text could be used without bullets.</a:t>
            </a:r>
            <a:endParaRPr lang="en-US" altLang="en-US" sz="2000" i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6" name="Title Placeholder 1">
            <a:extLst>
              <a:ext uri="{FF2B5EF4-FFF2-40B4-BE49-F238E27FC236}">
                <a16:creationId xmlns:a16="http://schemas.microsoft.com/office/drawing/2014/main" id="{7DBE5F2F-C633-99E1-087D-59AFF8A21DFA}"/>
              </a:ext>
            </a:extLst>
          </p:cNvPr>
          <p:cNvSpPr txBox="1">
            <a:spLocks/>
          </p:cNvSpPr>
          <p:nvPr/>
        </p:nvSpPr>
        <p:spPr bwMode="auto">
          <a:xfrm>
            <a:off x="18179331" y="17808345"/>
            <a:ext cx="8038303" cy="4077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182880" rIns="365760" bIns="182880"/>
          <a:lstStyle>
            <a:lvl1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5280"/>
              </a:lnSpc>
              <a:spcBef>
                <a:spcPts val="0"/>
              </a:spcBef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Results text could be used without bullets. Results text could be used without bullets. Results text could be used without bullets. Results text could be used without bullets.</a:t>
            </a:r>
            <a:endParaRPr lang="en-US" altLang="en-US" sz="3600" i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8" name="Title Placeholder 1">
            <a:extLst>
              <a:ext uri="{FF2B5EF4-FFF2-40B4-BE49-F238E27FC236}">
                <a16:creationId xmlns:a16="http://schemas.microsoft.com/office/drawing/2014/main" id="{53EFB63E-5727-F1CC-122F-695177A7C2D2}"/>
              </a:ext>
            </a:extLst>
          </p:cNvPr>
          <p:cNvSpPr txBox="1">
            <a:spLocks/>
          </p:cNvSpPr>
          <p:nvPr/>
        </p:nvSpPr>
        <p:spPr bwMode="auto">
          <a:xfrm>
            <a:off x="685798" y="30568902"/>
            <a:ext cx="8038303" cy="4330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182880" rIns="365760" bIns="182880"/>
          <a:lstStyle>
            <a:lvl1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5280"/>
              </a:lnSpc>
              <a:spcBef>
                <a:spcPts val="0"/>
              </a:spcBef>
            </a:pPr>
            <a:r>
              <a:rPr lang="en-US" alt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Heading</a:t>
            </a:r>
          </a:p>
          <a:p>
            <a:pPr marL="342900" indent="-342900" eaLnBrk="1" hangingPunct="1">
              <a:lnSpc>
                <a:spcPts val="528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Method text goes here, could be a single paragraph or multiple bullet points.</a:t>
            </a:r>
          </a:p>
          <a:p>
            <a:pPr marL="342900" indent="-342900" eaLnBrk="1" hangingPunct="1">
              <a:lnSpc>
                <a:spcPts val="528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This could be the second bullet</a:t>
            </a:r>
          </a:p>
          <a:p>
            <a:pPr marL="342900" indent="-342900" eaLnBrk="1" hangingPunct="1">
              <a:lnSpc>
                <a:spcPts val="528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This could be the third bullet</a:t>
            </a:r>
            <a:endParaRPr lang="en-US" altLang="en-US" sz="3600" i="1" dirty="0">
              <a:solidFill>
                <a:schemeClr val="tx1">
                  <a:lumMod val="75000"/>
                  <a:lumOff val="25000"/>
                </a:schemeClr>
              </a:solidFill>
              <a:latin typeface="Palatino" pitchFamily="2" charset="77"/>
              <a:ea typeface="Palatino" pitchFamily="2" charset="77"/>
            </a:endParaRPr>
          </a:p>
          <a:p>
            <a:pPr eaLnBrk="1" hangingPunct="1">
              <a:lnSpc>
                <a:spcPts val="5280"/>
              </a:lnSpc>
              <a:spcBef>
                <a:spcPts val="0"/>
              </a:spcBef>
            </a:pPr>
            <a:endParaRPr lang="en-US" altLang="en-US" sz="3600" i="1" dirty="0">
              <a:solidFill>
                <a:schemeClr val="tx1">
                  <a:lumMod val="75000"/>
                  <a:lumOff val="25000"/>
                </a:schemeClr>
              </a:solidFill>
              <a:latin typeface="Palatino" pitchFamily="2" charset="77"/>
              <a:ea typeface="Palatino" pitchFamily="2" charset="77"/>
            </a:endParaRPr>
          </a:p>
          <a:p>
            <a:pPr eaLnBrk="1" hangingPunct="1">
              <a:lnSpc>
                <a:spcPts val="5280"/>
              </a:lnSpc>
              <a:spcBef>
                <a:spcPts val="0"/>
              </a:spcBef>
              <a:spcAft>
                <a:spcPts val="1200"/>
              </a:spcAft>
            </a:pPr>
            <a:endParaRPr lang="en-US" altLang="en-US" sz="3200" b="1" dirty="0">
              <a:latin typeface="Century Gothic" panose="020B0502020202020204" pitchFamily="34" charset="0"/>
            </a:endParaRP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0DC134AD-8974-124F-FDC4-9C034D695102}"/>
              </a:ext>
            </a:extLst>
          </p:cNvPr>
          <p:cNvCxnSpPr>
            <a:cxnSpLocks/>
          </p:cNvCxnSpPr>
          <p:nvPr/>
        </p:nvCxnSpPr>
        <p:spPr>
          <a:xfrm flipH="1">
            <a:off x="699717" y="20324093"/>
            <a:ext cx="16104438" cy="0"/>
          </a:xfrm>
          <a:prstGeom prst="line">
            <a:avLst/>
          </a:prstGeom>
          <a:solidFill>
            <a:srgbClr val="4F5359"/>
          </a:solidFill>
          <a:ln>
            <a:solidFill>
              <a:srgbClr val="4F535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95" name="Title Placeholder 1">
            <a:extLst>
              <a:ext uri="{FF2B5EF4-FFF2-40B4-BE49-F238E27FC236}">
                <a16:creationId xmlns:a16="http://schemas.microsoft.com/office/drawing/2014/main" id="{A543A4DF-756F-B7E0-3D4D-2122B75B4D2D}"/>
              </a:ext>
            </a:extLst>
          </p:cNvPr>
          <p:cNvSpPr txBox="1">
            <a:spLocks/>
          </p:cNvSpPr>
          <p:nvPr/>
        </p:nvSpPr>
        <p:spPr bwMode="auto">
          <a:xfrm>
            <a:off x="9028906" y="13048902"/>
            <a:ext cx="7778490" cy="54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0" tIns="182880" rIns="365760" bIns="182880"/>
          <a:lstStyle>
            <a:lvl1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7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5280"/>
              </a:lnSpc>
              <a:spcBef>
                <a:spcPts val="0"/>
              </a:spcBef>
            </a:pPr>
            <a:r>
              <a:rPr lang="en-US" sz="3600" dirty="0">
                <a:latin typeface="Palatino" pitchFamily="2" charset="77"/>
                <a:ea typeface="Palatino" pitchFamily="2" charset="77"/>
              </a:rPr>
              <a:t>Method text could be used without bullets. Method text could be used without bullets. Method text could be used without bullets. Method text could be used without bullets.</a:t>
            </a:r>
            <a:endParaRPr lang="en-US" altLang="en-US" sz="2000" i="1" dirty="0">
              <a:solidFill>
                <a:schemeClr val="tx1">
                  <a:lumMod val="75000"/>
                  <a:lumOff val="2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8F2F5B-E4C0-9FEB-24A4-2B674B545982}"/>
              </a:ext>
            </a:extLst>
          </p:cNvPr>
          <p:cNvSpPr txBox="1"/>
          <p:nvPr/>
        </p:nvSpPr>
        <p:spPr>
          <a:xfrm>
            <a:off x="762002" y="18775405"/>
            <a:ext cx="14921072" cy="1200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Poster Format Recommendations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222D5E-3409-E30D-1155-3B2942BCDD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73735" y="34012313"/>
            <a:ext cx="8229600" cy="1926077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BB0FFAB-F473-18AA-1D61-CD268654C4DD}"/>
              </a:ext>
            </a:extLst>
          </p:cNvPr>
          <p:cNvCxnSpPr>
            <a:cxnSpLocks/>
          </p:cNvCxnSpPr>
          <p:nvPr/>
        </p:nvCxnSpPr>
        <p:spPr>
          <a:xfrm>
            <a:off x="23193658" y="3176025"/>
            <a:ext cx="0" cy="2545118"/>
          </a:xfrm>
          <a:prstGeom prst="line">
            <a:avLst/>
          </a:prstGeom>
          <a:solidFill>
            <a:srgbClr val="4F5359"/>
          </a:solidFill>
          <a:ln w="31750">
            <a:solidFill>
              <a:srgbClr val="6E8FB7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ADB8FDBA-94B2-D1D3-C155-FE581E65264A}"/>
              </a:ext>
            </a:extLst>
          </p:cNvPr>
          <p:cNvSpPr/>
          <p:nvPr/>
        </p:nvSpPr>
        <p:spPr>
          <a:xfrm>
            <a:off x="19993258" y="3212570"/>
            <a:ext cx="2430482" cy="2508131"/>
          </a:xfrm>
          <a:prstGeom prst="rect">
            <a:avLst/>
          </a:prstGeom>
          <a:solidFill>
            <a:schemeClr val="bg1"/>
          </a:solidFill>
          <a:ln w="12700">
            <a:solidFill>
              <a:srgbClr val="E6E6E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CB90B7-5DFA-2AD5-F53F-8FF4BB44F8D1}"/>
              </a:ext>
            </a:extLst>
          </p:cNvPr>
          <p:cNvSpPr txBox="1"/>
          <p:nvPr/>
        </p:nvSpPr>
        <p:spPr>
          <a:xfrm>
            <a:off x="20299815" y="3659390"/>
            <a:ext cx="21071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Presenter Photo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90103D-0C39-2991-2AF6-EDE5BE23ACE7}"/>
              </a:ext>
            </a:extLst>
          </p:cNvPr>
          <p:cNvSpPr/>
          <p:nvPr/>
        </p:nvSpPr>
        <p:spPr>
          <a:xfrm>
            <a:off x="23787060" y="3955430"/>
            <a:ext cx="1698016" cy="1722326"/>
          </a:xfrm>
          <a:prstGeom prst="rect">
            <a:avLst/>
          </a:prstGeom>
          <a:solidFill>
            <a:schemeClr val="bg1"/>
          </a:solidFill>
          <a:ln w="12700">
            <a:solidFill>
              <a:srgbClr val="E6E6E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A2043F-402D-8721-6FD5-E804DB51E651}"/>
              </a:ext>
            </a:extLst>
          </p:cNvPr>
          <p:cNvSpPr txBox="1"/>
          <p:nvPr/>
        </p:nvSpPr>
        <p:spPr>
          <a:xfrm>
            <a:off x="23837718" y="4268730"/>
            <a:ext cx="1917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Presenter </a:t>
            </a:r>
            <a:r>
              <a:rPr lang="en-US" sz="2400" dirty="0" err="1"/>
              <a:t>Linkedin</a:t>
            </a:r>
            <a:endParaRPr lang="en-US" sz="2400" dirty="0"/>
          </a:p>
          <a:p>
            <a:r>
              <a:rPr lang="en-US" sz="2400" dirty="0"/>
              <a:t>QR code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9A5942-423C-AD35-A21E-2E6373C5895D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703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819210" y="637610"/>
            <a:ext cx="64008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697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eer_2017_poster_template" id="{9F425596-7ED2-C74F-A6FA-EA19B3AD1DF6}" vid="{29D694BB-73F1-524F-BF0A-CB6A8FBE80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3480</TotalTime>
  <Words>314</Words>
  <Application>Microsoft Macintosh PowerPoint</Application>
  <PresentationFormat>Custom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Palatino</vt:lpstr>
      <vt:lpstr>Office Theme</vt:lpstr>
      <vt:lpstr>PowerPoint Presentation</vt:lpstr>
    </vt:vector>
  </TitlesOfParts>
  <Company>PEER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PEER Center</dc:creator>
  <cp:lastModifiedBy>Matthew Schoettler</cp:lastModifiedBy>
  <cp:revision>67</cp:revision>
  <dcterms:created xsi:type="dcterms:W3CDTF">2009-08-19T17:16:49Z</dcterms:created>
  <dcterms:modified xsi:type="dcterms:W3CDTF">2025-01-17T22:04:18Z</dcterms:modified>
</cp:coreProperties>
</file>