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0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BF1A-73EC-7A15-9967-ABA3268AC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12A1-E81F-157A-594B-5B68831C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14499-787B-6B1F-32C4-B93BE21C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7076F-1B28-E15C-1BDB-8DF0FE7AC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D6498-44DD-AA52-AC75-8831179B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8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8283-1112-E3AB-CD8B-155889ED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57230-5697-4188-4BE5-8B020E946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714AF-C745-4F29-A82B-B85409B7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F5DE2-8A22-3F54-C54A-9B395ECF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36A27-1270-B0C0-7559-28D080C6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BCDD1-DA3E-AD34-CB9D-919FE7F22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529A5-069C-D1DC-59EA-11C689D97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A44D4-4B14-0323-6B7A-A42B7807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46FB4-9F6A-3B36-DFDC-90577E8B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FFDA7-2B30-AC97-D416-BD642B514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38B7-C743-573F-9A86-19925B69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C1D97-843F-AE88-80BC-DA43255EC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7DED2-D497-9602-1438-50FFCD01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31863-41DD-B502-6B80-BCFE271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818E-FB5C-9D2E-FAF6-EBE4A07D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E513F-4D2A-FD7E-04BD-266C3DAF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D4FA1-327A-EC7B-4F02-304C9382F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A90C-65BE-83B0-4F19-1219B63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CD000-38EE-5A4A-EFC6-9E53151C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C14F5-4A97-CA7F-E5E9-D3CDE464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6AA9-1BAB-2DB1-C54F-E95369D5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50233-C7E6-5BC0-1ABD-5AA6987C7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1FBAA-8099-4ACF-3618-F537FF13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ACCF0-E139-9EA9-CAB7-1A78D9F2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2B25D-30BF-6E4E-3B64-22C5B06F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D1E2A-42D7-5B3D-D817-808BB9DB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4E05-9075-0E26-4CA5-F04CB218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DDF29-F31D-95E8-25BD-75A0AE21D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C6A9E-087E-9C79-84E3-A8EA76F76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6F1B7-6302-1EAC-6E60-518224362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7318E-1EA5-D2EA-6A30-6B09C1FA2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BD416-E029-B791-8CC9-99E0F5D72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771297-8FA7-FA54-07A7-F62634DE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8430F-F41F-C432-E2B8-0AB20752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BA4F-DB8F-65B6-CC4D-C13EFED1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8539-7380-8B28-8816-AC7DEA86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D2085-8D8A-DB4E-BDBC-6D323A30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02234-0395-E6DA-F657-0F4943CE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5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F826C-9284-3BB1-DE21-9BCA2EE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E4B0B-9EA0-3E35-6FFB-479D692D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213E-2E94-5734-E20D-B9B4C0B9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6F43-C0EE-9F40-8AD1-0E0E83B3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3D12-264D-3736-FD9E-8833A7AEB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CE153-C0CD-11BB-65AD-E701B48FA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29417-43E1-58E9-76AF-EA240969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B21AF-8B14-D7D6-11E9-18C15F8F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1332C-E03B-848F-2EAE-E6DE62C7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F85E-CC58-EE18-75D5-B2B3AF6B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79A8D-26FF-3D3E-008F-5FCA9161A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B726A-606D-704C-6BA5-03AEBE35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5B4EE-3356-ACFA-B74D-1D0BDD46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FE65D-78A7-57B1-8744-6E51EC70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E3082-7C83-C5C1-5825-6F1231CF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D516F-E378-88E2-5313-A78A8E8D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6FF37-BD35-D1E0-C98A-55DF38030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3D560-54E2-A5D5-1B0C-EC8CD3E6F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93E8-0818-4D48-99EF-17D171A58199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7CD06-2236-F0D2-CB59-CADAB5B76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A3E6-582C-9B09-A997-B425D2278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ABF7-01AC-411A-A68B-66A38E6C6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6795-huge-chilean-earthquake-raised-country-coas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quake.usgs.gov/earthquakes/events/1906calif/18april/historical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polmik.org/wp-content/uploads/2023/02/GEER_-2023-Turkey-EQ-Virtual-Report_c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y coastline with waves crashing on the shore&#10;&#10;Description automatically generated with medium confidence">
            <a:extLst>
              <a:ext uri="{FF2B5EF4-FFF2-40B4-BE49-F238E27FC236}">
                <a16:creationId xmlns:a16="http://schemas.microsoft.com/office/drawing/2014/main" id="{9C907666-4E63-CD69-6A38-D9E416FD7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0" y="83195"/>
            <a:ext cx="6841027" cy="385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0DC1E-CD3B-5C01-EC19-4BFDFF4A2065}"/>
              </a:ext>
            </a:extLst>
          </p:cNvPr>
          <p:cNvSpPr txBox="1"/>
          <p:nvPr/>
        </p:nvSpPr>
        <p:spPr>
          <a:xfrm>
            <a:off x="0" y="6270179"/>
            <a:ext cx="841175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u="none" strike="noStrike" dirty="0">
                <a:effectLst/>
                <a:latin typeface="Gill Sans"/>
                <a:ea typeface="Gill Sans"/>
                <a:cs typeface="Gill Sans"/>
              </a:rPr>
              <a:t>July 2010, B. I. 29. (2010). Huge Chilean Earthquake Raised Country’s Coast. Livescience.com. </a:t>
            </a:r>
            <a:r>
              <a:rPr lang="en-US" sz="1200" u="none" strike="noStrike" dirty="0">
                <a:solidFill>
                  <a:srgbClr val="1155CC"/>
                </a:solidFill>
                <a:effectLst/>
                <a:latin typeface="Gill Sans"/>
                <a:ea typeface="Gill Sans"/>
                <a:cs typeface="Gill Sans"/>
                <a:hlinkClick r:id="rId3"/>
              </a:rPr>
              <a:t>https://www.livescience.com/6795-huge-chilean-earthquake-raised-country-coast.html</a:t>
            </a:r>
            <a:endParaRPr lang="en-US" sz="1100" u="none" strike="noStrike" dirty="0">
              <a:effectLst/>
              <a:latin typeface="Gill Sans"/>
              <a:ea typeface="Gill Sans"/>
              <a:cs typeface="Gill Sans"/>
            </a:endParaRPr>
          </a:p>
        </p:txBody>
      </p:sp>
      <p:pic>
        <p:nvPicPr>
          <p:cNvPr id="9" name="Picture 8" descr="A comparison of a cliff and a beach&#10;&#10;Description automatically generated">
            <a:extLst>
              <a:ext uri="{FF2B5EF4-FFF2-40B4-BE49-F238E27FC236}">
                <a16:creationId xmlns:a16="http://schemas.microsoft.com/office/drawing/2014/main" id="{CC15DEB6-0CD6-77A5-19AA-0F60D2C7B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0" y="3985276"/>
            <a:ext cx="6841027" cy="2284903"/>
          </a:xfrm>
          <a:prstGeom prst="rect">
            <a:avLst/>
          </a:prstGeom>
        </p:spPr>
      </p:pic>
      <p:pic>
        <p:nvPicPr>
          <p:cNvPr id="11" name="Picture 10" descr="A collage of a beach&#10;&#10;Description automatically generated">
            <a:extLst>
              <a:ext uri="{FF2B5EF4-FFF2-40B4-BE49-F238E27FC236}">
                <a16:creationId xmlns:a16="http://schemas.microsoft.com/office/drawing/2014/main" id="{6656B932-1D28-1308-6E73-80C1F22AE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73" y="0"/>
            <a:ext cx="367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 road and mountains&#10;&#10;Description automatically generated">
            <a:extLst>
              <a:ext uri="{FF2B5EF4-FFF2-40B4-BE49-F238E27FC236}">
                <a16:creationId xmlns:a16="http://schemas.microsoft.com/office/drawing/2014/main" id="{80279107-4573-A447-9CCC-5692C9737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57" y="0"/>
            <a:ext cx="930728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DBE304-0CF0-714D-9085-A8C2BDE7328F}"/>
              </a:ext>
            </a:extLst>
          </p:cNvPr>
          <p:cNvSpPr txBox="1"/>
          <p:nvPr/>
        </p:nvSpPr>
        <p:spPr>
          <a:xfrm>
            <a:off x="0" y="6582412"/>
            <a:ext cx="11849645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none" strike="noStrike" dirty="0">
                <a:effectLst/>
                <a:latin typeface="Gill Sans"/>
                <a:ea typeface="Gill Sans"/>
                <a:cs typeface="Gill Sans"/>
              </a:rPr>
              <a:t>1906 Historical research on the San Andreas Fault. (n.d.). Earthquake.usgs.gov. </a:t>
            </a:r>
            <a:r>
              <a:rPr lang="en-US" sz="1100" u="none" strike="noStrike" dirty="0">
                <a:solidFill>
                  <a:srgbClr val="1155CC"/>
                </a:solidFill>
                <a:effectLst/>
                <a:latin typeface="Gill Sans"/>
                <a:ea typeface="Gill Sans"/>
                <a:cs typeface="Gill Sans"/>
                <a:hlinkClick r:id="rId3"/>
              </a:rPr>
              <a:t>https://earthquake.usgs.gov/earthquakes/events/1906calif/18april/historical.php</a:t>
            </a:r>
            <a:endParaRPr lang="en-US" sz="1050" u="none" strike="noStrike" dirty="0">
              <a:effectLst/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837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09C6FD-AC14-FF39-3B0E-49AD5C86E4F2}"/>
              </a:ext>
            </a:extLst>
          </p:cNvPr>
          <p:cNvSpPr txBox="1"/>
          <p:nvPr/>
        </p:nvSpPr>
        <p:spPr>
          <a:xfrm>
            <a:off x="71844" y="5835427"/>
            <a:ext cx="1181535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CO" sz="1800" u="none" strike="noStrike" dirty="0" err="1">
                <a:effectLst/>
                <a:latin typeface="Gill Sans"/>
                <a:ea typeface="Gill Sans"/>
                <a:cs typeface="Gill Sans"/>
              </a:rPr>
              <a:t>Duman</a:t>
            </a:r>
            <a:r>
              <a:rPr lang="es-CO" sz="1800" u="none" strike="noStrike" dirty="0">
                <a:effectLst/>
                <a:latin typeface="Gill Sans"/>
                <a:ea typeface="Gill Sans"/>
                <a:cs typeface="Gill Sans"/>
              </a:rPr>
              <a:t>, E., Lozano, J., &amp; Nichols, E. (2023). </a:t>
            </a:r>
            <a:r>
              <a:rPr lang="en-US" sz="1800" u="none" strike="noStrike" dirty="0">
                <a:effectLst/>
                <a:latin typeface="Gill Sans"/>
                <a:ea typeface="Gill Sans"/>
                <a:cs typeface="Gill Sans"/>
              </a:rPr>
              <a:t>2023 Turkey Earthquake Virtual Report on Geotechnical Impacts Report Date: 2/9/2023 Geotechnical Extreme Events Reconnaissance (GEER) Association Turning Disaster into Knowledge. Retrieved August 3, 2023, from </a:t>
            </a:r>
            <a:r>
              <a:rPr lang="en-US" sz="1800" u="none" strike="noStrike" dirty="0">
                <a:solidFill>
                  <a:srgbClr val="1155CC"/>
                </a:solidFill>
                <a:effectLst/>
                <a:latin typeface="Gill Sans"/>
                <a:ea typeface="Gill Sans"/>
                <a:cs typeface="Gill Sans"/>
                <a:hlinkClick r:id="rId2"/>
              </a:rPr>
              <a:t>https://www.spolmik.org/wp-content/uploads/2023/02/GEER_-2023-Turkey-EQ-Virtual-Report_c.pdf</a:t>
            </a:r>
            <a:endParaRPr lang="en-US" sz="1600" u="none" strike="noStrike" dirty="0">
              <a:effectLst/>
              <a:latin typeface="Gill Sans"/>
              <a:ea typeface="Gill Sans"/>
              <a:cs typeface="Gill Sans"/>
            </a:endParaRPr>
          </a:p>
        </p:txBody>
      </p:sp>
      <p:pic>
        <p:nvPicPr>
          <p:cNvPr id="5" name="Picture 4" descr="A collage of a road and a road&#10;&#10;Description automatically generated">
            <a:extLst>
              <a:ext uri="{FF2B5EF4-FFF2-40B4-BE49-F238E27FC236}">
                <a16:creationId xmlns:a16="http://schemas.microsoft.com/office/drawing/2014/main" id="{C3BCE486-565A-64A4-4290-D7AA8B748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94" y="54295"/>
            <a:ext cx="8297455" cy="57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Clayton, Patricia</dc:creator>
  <cp:lastModifiedBy>Clayton, Patricia</cp:lastModifiedBy>
  <cp:revision>1</cp:revision>
  <dcterms:created xsi:type="dcterms:W3CDTF">2024-02-27T16:30:32Z</dcterms:created>
  <dcterms:modified xsi:type="dcterms:W3CDTF">2024-02-27T16:39:56Z</dcterms:modified>
</cp:coreProperties>
</file>