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9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4"/>
    <p:restoredTop sz="96327"/>
  </p:normalViewPr>
  <p:slideViewPr>
    <p:cSldViewPr snapToGrid="0">
      <p:cViewPr varScale="1">
        <p:scale>
          <a:sx n="125" d="100"/>
          <a:sy n="125" d="100"/>
        </p:scale>
        <p:origin x="3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627AB-3F63-4A41-A1E8-8C0C53F32D36}" type="datetimeFigureOut">
              <a:rPr lang="en-US" smtClean="0"/>
              <a:t>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F1B91-BF62-DF4E-878A-BDF5A2845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50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-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77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-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7C6F7-60C4-B13E-5F8D-F379B8CD2B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1136" y="4293338"/>
            <a:ext cx="4044217" cy="2151784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 dirty="0"/>
              <a:t>Click to add a Session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E7A112-C85B-D233-D067-9CC7AD4A01F3}"/>
              </a:ext>
            </a:extLst>
          </p:cNvPr>
          <p:cNvCxnSpPr/>
          <p:nvPr userDrawn="1"/>
        </p:nvCxnSpPr>
        <p:spPr>
          <a:xfrm>
            <a:off x="1664677" y="4138246"/>
            <a:ext cx="395067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25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Auth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104B-0CF5-3EAE-B26C-03559C7E5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9761" y="2168776"/>
            <a:ext cx="4707083" cy="2560864"/>
          </a:xfrm>
        </p:spPr>
        <p:txBody>
          <a:bodyPr anchor="b">
            <a:normAutofit/>
          </a:bodyPr>
          <a:lstStyle>
            <a:lvl1pPr>
              <a:defRPr sz="32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C3DE43-E34E-08C4-FC0D-CD07F8EB22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9761" y="4809704"/>
            <a:ext cx="4706937" cy="32882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Author Name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3BB4BA8-BEFC-129C-4E1A-5093A03F4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9761" y="5172676"/>
            <a:ext cx="4706937" cy="32882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Affiliations 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C0575-75D4-C63B-7F30-E43BE1439A6D}"/>
              </a:ext>
            </a:extLst>
          </p:cNvPr>
          <p:cNvCxnSpPr>
            <a:cxnSpLocks/>
          </p:cNvCxnSpPr>
          <p:nvPr userDrawn="1"/>
        </p:nvCxnSpPr>
        <p:spPr>
          <a:xfrm>
            <a:off x="6509761" y="4775557"/>
            <a:ext cx="470693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11DB138-B5D2-6778-C699-AA537085D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9761" y="5604834"/>
            <a:ext cx="4706937" cy="32882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Author Name 2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AE360EF-E336-1F2E-E2D5-9744D4FC18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9761" y="5967806"/>
            <a:ext cx="4706937" cy="32882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Affiliations 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0EBCB8-E0E5-3E28-37E6-84D21482EC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130" y="5192432"/>
            <a:ext cx="4165600" cy="11541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List NHERI resources used in this presentation here (e.g. SimCenter tools, DesignSafe resources, and experimental facilities).</a:t>
            </a:r>
          </a:p>
        </p:txBody>
      </p:sp>
    </p:spTree>
    <p:extLst>
      <p:ext uri="{BB962C8B-B14F-4D97-AF65-F5344CB8AC3E}">
        <p14:creationId xmlns:p14="http://schemas.microsoft.com/office/powerpoint/2010/main" val="161169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Auth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104B-0CF5-3EAE-B26C-03559C7E5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9761" y="2168776"/>
            <a:ext cx="4707083" cy="2560864"/>
          </a:xfrm>
        </p:spPr>
        <p:txBody>
          <a:bodyPr anchor="b">
            <a:normAutofit/>
          </a:bodyPr>
          <a:lstStyle>
            <a:lvl1pPr>
              <a:defRPr sz="32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C3DE43-E34E-08C4-FC0D-CD07F8EB22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9761" y="4809704"/>
            <a:ext cx="4706937" cy="32882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Author Name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3BB4BA8-BEFC-129C-4E1A-5093A03F4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9761" y="5172676"/>
            <a:ext cx="4706937" cy="32882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Affiliations 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C0575-75D4-C63B-7F30-E43BE1439A6D}"/>
              </a:ext>
            </a:extLst>
          </p:cNvPr>
          <p:cNvCxnSpPr>
            <a:cxnSpLocks/>
          </p:cNvCxnSpPr>
          <p:nvPr userDrawn="1"/>
        </p:nvCxnSpPr>
        <p:spPr>
          <a:xfrm>
            <a:off x="6509761" y="4775557"/>
            <a:ext cx="470693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11DB138-B5D2-6778-C699-AA537085D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9761" y="5604834"/>
            <a:ext cx="4706937" cy="32882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Author Name 2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AE360EF-E336-1F2E-E2D5-9744D4FC18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9761" y="5967806"/>
            <a:ext cx="4706937" cy="32882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Affiliations 2</a:t>
            </a:r>
          </a:p>
        </p:txBody>
      </p:sp>
    </p:spTree>
    <p:extLst>
      <p:ext uri="{BB962C8B-B14F-4D97-AF65-F5344CB8AC3E}">
        <p14:creationId xmlns:p14="http://schemas.microsoft.com/office/powerpoint/2010/main" val="108232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-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104B-0CF5-3EAE-B26C-03559C7E5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5785"/>
            <a:ext cx="10515600" cy="121919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8691-A9C3-133A-15C5-CEBE82BA4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4985"/>
            <a:ext cx="10515600" cy="39272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40103-E8C4-445B-FFDB-20B23DC8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CD05-D5CB-AB41-A6CD-C60DFD560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6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482F-43D1-F239-6EA3-128E30A5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8891"/>
            <a:ext cx="10515600" cy="120747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8FD6D-5042-6F2D-0E98-90FCDC2E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0491"/>
            <a:ext cx="51816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502A6-76BA-1015-8D79-A48DEE3DA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0491"/>
            <a:ext cx="51816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D1322-8F33-744F-78A8-358B1F50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CD05-D5CB-AB41-A6CD-C60DFD560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BEBD-CE5F-07A4-4796-12A2212D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21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8E61D-62C1-B762-F483-ED95871F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CD05-D5CB-AB41-A6CD-C60DFD560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4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573FE-0510-E69F-F21D-87C2FB06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CD05-D5CB-AB41-A6CD-C60DFD560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8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70F561-E1F4-F63E-5DDA-4DB17691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E6AA6-6A43-D432-AB5E-16F6B984D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CEFAB-0505-D3AC-1682-686D3B23D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14A74-4B6B-BD00-047C-E90696CD6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10CE-37F1-DC76-8445-AE4E20E07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1CD05-D5CB-AB41-A6CD-C60DFD560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2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0" r:id="rId4"/>
    <p:sldLayoutId id="2147483656" r:id="rId5"/>
    <p:sldLayoutId id="2147483652" r:id="rId6"/>
    <p:sldLayoutId id="2147483654" r:id="rId7"/>
    <p:sldLayoutId id="214748365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4173A-77F4-D4BB-0B44-38FE81685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687D4-C3FA-73CF-5366-5546988AB7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1CA73-6B92-FA05-39A2-FE454275AC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6F9DA-9E3E-09FC-E817-0C525C4429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022986-5F21-D25A-D5DA-47F5DEB5CB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8936B0-2072-658B-F7A6-60BCA990B3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6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FFBCC-29EC-C39F-BFD5-5530F95A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43F7-3EC4-169F-1264-864B24EC7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B3723-18E5-3280-94E7-1CF50C82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CD05-D5CB-AB41-A6CD-C60DFD5600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17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</Words>
  <Application>Microsoft Macintosh PowerPoint</Application>
  <PresentationFormat>Widescreen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Stelmaszek</dc:creator>
  <cp:lastModifiedBy>Matthew Schoettler</cp:lastModifiedBy>
  <cp:revision>13</cp:revision>
  <dcterms:created xsi:type="dcterms:W3CDTF">2023-12-08T18:34:26Z</dcterms:created>
  <dcterms:modified xsi:type="dcterms:W3CDTF">2025-01-17T22:32:48Z</dcterms:modified>
</cp:coreProperties>
</file>